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61" r:id="rId3"/>
    <p:sldId id="256" r:id="rId4"/>
    <p:sldId id="260" r:id="rId5"/>
    <p:sldId id="259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971515-9739-47C5-B7B1-D7E3CCECDC52}" v="20" dt="2025-05-18T19:38:15.6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chit Shah" userId="e9751e52-6233-400a-b4d3-9b989b10710b" providerId="ADAL" clId="{C1971515-9739-47C5-B7B1-D7E3CCECDC52}"/>
    <pc:docChg chg="undo custSel addSld delSld modSld sldOrd">
      <pc:chgData name="Rachit Shah" userId="e9751e52-6233-400a-b4d3-9b989b10710b" providerId="ADAL" clId="{C1971515-9739-47C5-B7B1-D7E3CCECDC52}" dt="2025-05-18T21:40:53.703" v="191" actId="255"/>
      <pc:docMkLst>
        <pc:docMk/>
      </pc:docMkLst>
      <pc:sldChg chg="modSp add mod">
        <pc:chgData name="Rachit Shah" userId="e9751e52-6233-400a-b4d3-9b989b10710b" providerId="ADAL" clId="{C1971515-9739-47C5-B7B1-D7E3CCECDC52}" dt="2025-05-18T21:40:53.703" v="191" actId="255"/>
        <pc:sldMkLst>
          <pc:docMk/>
          <pc:sldMk cId="0" sldId="256"/>
        </pc:sldMkLst>
        <pc:spChg chg="mod">
          <ac:chgData name="Rachit Shah" userId="e9751e52-6233-400a-b4d3-9b989b10710b" providerId="ADAL" clId="{C1971515-9739-47C5-B7B1-D7E3CCECDC52}" dt="2025-05-18T19:20:54.132" v="104" actId="1076"/>
          <ac:spMkLst>
            <pc:docMk/>
            <pc:sldMk cId="0" sldId="256"/>
            <ac:spMk id="2" creationId="{00000000-0000-0000-0000-000000000000}"/>
          </ac:spMkLst>
        </pc:spChg>
        <pc:spChg chg="mod">
          <ac:chgData name="Rachit Shah" userId="e9751e52-6233-400a-b4d3-9b989b10710b" providerId="ADAL" clId="{C1971515-9739-47C5-B7B1-D7E3CCECDC52}" dt="2025-05-18T21:40:53.703" v="191" actId="255"/>
          <ac:spMkLst>
            <pc:docMk/>
            <pc:sldMk cId="0" sldId="256"/>
            <ac:spMk id="4" creationId="{00000000-0000-0000-0000-000000000000}"/>
          </ac:spMkLst>
        </pc:spChg>
      </pc:sldChg>
      <pc:sldChg chg="new del">
        <pc:chgData name="Rachit Shah" userId="e9751e52-6233-400a-b4d3-9b989b10710b" providerId="ADAL" clId="{C1971515-9739-47C5-B7B1-D7E3CCECDC52}" dt="2025-05-18T19:06:25.354" v="2" actId="47"/>
        <pc:sldMkLst>
          <pc:docMk/>
          <pc:sldMk cId="3290756753" sldId="256"/>
        </pc:sldMkLst>
      </pc:sldChg>
      <pc:sldChg chg="delSp modSp add mod">
        <pc:chgData name="Rachit Shah" userId="e9751e52-6233-400a-b4d3-9b989b10710b" providerId="ADAL" clId="{C1971515-9739-47C5-B7B1-D7E3CCECDC52}" dt="2025-05-18T21:40:22.333" v="189" actId="14100"/>
        <pc:sldMkLst>
          <pc:docMk/>
          <pc:sldMk cId="0" sldId="257"/>
        </pc:sldMkLst>
        <pc:spChg chg="mod">
          <ac:chgData name="Rachit Shah" userId="e9751e52-6233-400a-b4d3-9b989b10710b" providerId="ADAL" clId="{C1971515-9739-47C5-B7B1-D7E3CCECDC52}" dt="2025-05-18T21:37:16.419" v="164" actId="122"/>
          <ac:spMkLst>
            <pc:docMk/>
            <pc:sldMk cId="0" sldId="257"/>
            <ac:spMk id="3" creationId="{00000000-0000-0000-0000-000000000000}"/>
          </ac:spMkLst>
        </pc:spChg>
        <pc:spChg chg="mod">
          <ac:chgData name="Rachit Shah" userId="e9751e52-6233-400a-b4d3-9b989b10710b" providerId="ADAL" clId="{C1971515-9739-47C5-B7B1-D7E3CCECDC52}" dt="2025-05-18T21:39:47.420" v="184" actId="255"/>
          <ac:spMkLst>
            <pc:docMk/>
            <pc:sldMk cId="0" sldId="257"/>
            <ac:spMk id="4" creationId="{00000000-0000-0000-0000-000000000000}"/>
          </ac:spMkLst>
        </pc:spChg>
        <pc:spChg chg="mod">
          <ac:chgData name="Rachit Shah" userId="e9751e52-6233-400a-b4d3-9b989b10710b" providerId="ADAL" clId="{C1971515-9739-47C5-B7B1-D7E3CCECDC52}" dt="2025-05-18T21:40:04.090" v="187" actId="123"/>
          <ac:spMkLst>
            <pc:docMk/>
            <pc:sldMk cId="0" sldId="257"/>
            <ac:spMk id="5" creationId="{00000000-0000-0000-0000-000000000000}"/>
          </ac:spMkLst>
        </pc:spChg>
        <pc:spChg chg="del">
          <ac:chgData name="Rachit Shah" userId="e9751e52-6233-400a-b4d3-9b989b10710b" providerId="ADAL" clId="{C1971515-9739-47C5-B7B1-D7E3CCECDC52}" dt="2025-05-18T21:38:38.302" v="174" actId="478"/>
          <ac:spMkLst>
            <pc:docMk/>
            <pc:sldMk cId="0" sldId="257"/>
            <ac:spMk id="6" creationId="{00000000-0000-0000-0000-000000000000}"/>
          </ac:spMkLst>
        </pc:spChg>
        <pc:spChg chg="mod">
          <ac:chgData name="Rachit Shah" userId="e9751e52-6233-400a-b4d3-9b989b10710b" providerId="ADAL" clId="{C1971515-9739-47C5-B7B1-D7E3CCECDC52}" dt="2025-05-18T21:40:22.333" v="189" actId="14100"/>
          <ac:spMkLst>
            <pc:docMk/>
            <pc:sldMk cId="0" sldId="257"/>
            <ac:spMk id="8" creationId="{00000000-0000-0000-0000-000000000000}"/>
          </ac:spMkLst>
        </pc:spChg>
        <pc:picChg chg="mod">
          <ac:chgData name="Rachit Shah" userId="e9751e52-6233-400a-b4d3-9b989b10710b" providerId="ADAL" clId="{C1971515-9739-47C5-B7B1-D7E3CCECDC52}" dt="2025-05-18T21:38:29.980" v="172" actId="1076"/>
          <ac:picMkLst>
            <pc:docMk/>
            <pc:sldMk cId="0" sldId="257"/>
            <ac:picMk id="7" creationId="{00000000-0000-0000-0000-000000000000}"/>
          </ac:picMkLst>
        </pc:picChg>
      </pc:sldChg>
      <pc:sldChg chg="add del">
        <pc:chgData name="Rachit Shah" userId="e9751e52-6233-400a-b4d3-9b989b10710b" providerId="ADAL" clId="{C1971515-9739-47C5-B7B1-D7E3CCECDC52}" dt="2025-05-18T19:11:30.953" v="43" actId="2696"/>
        <pc:sldMkLst>
          <pc:docMk/>
          <pc:sldMk cId="0" sldId="258"/>
        </pc:sldMkLst>
      </pc:sldChg>
      <pc:sldChg chg="new del setBg">
        <pc:chgData name="Rachit Shah" userId="e9751e52-6233-400a-b4d3-9b989b10710b" providerId="ADAL" clId="{C1971515-9739-47C5-B7B1-D7E3CCECDC52}" dt="2025-05-18T19:07:57.478" v="35" actId="2696"/>
        <pc:sldMkLst>
          <pc:docMk/>
          <pc:sldMk cId="956805746" sldId="258"/>
        </pc:sldMkLst>
      </pc:sldChg>
      <pc:sldChg chg="addSp delSp modSp add mod">
        <pc:chgData name="Rachit Shah" userId="e9751e52-6233-400a-b4d3-9b989b10710b" providerId="ADAL" clId="{C1971515-9739-47C5-B7B1-D7E3CCECDC52}" dt="2025-05-18T19:31:28.574" v="139" actId="1076"/>
        <pc:sldMkLst>
          <pc:docMk/>
          <pc:sldMk cId="0" sldId="259"/>
        </pc:sldMkLst>
        <pc:spChg chg="add del mod">
          <ac:chgData name="Rachit Shah" userId="e9751e52-6233-400a-b4d3-9b989b10710b" providerId="ADAL" clId="{C1971515-9739-47C5-B7B1-D7E3CCECDC52}" dt="2025-05-18T19:30:38.898" v="134" actId="1076"/>
          <ac:spMkLst>
            <pc:docMk/>
            <pc:sldMk cId="0" sldId="259"/>
            <ac:spMk id="2" creationId="{00000000-0000-0000-0000-000000000000}"/>
          </ac:spMkLst>
        </pc:spChg>
        <pc:picChg chg="mod">
          <ac:chgData name="Rachit Shah" userId="e9751e52-6233-400a-b4d3-9b989b10710b" providerId="ADAL" clId="{C1971515-9739-47C5-B7B1-D7E3CCECDC52}" dt="2025-05-18T19:31:28.574" v="139" actId="1076"/>
          <ac:picMkLst>
            <pc:docMk/>
            <pc:sldMk cId="0" sldId="259"/>
            <ac:picMk id="3" creationId="{00000000-0000-0000-0000-000000000000}"/>
          </ac:picMkLst>
        </pc:picChg>
        <pc:picChg chg="mod">
          <ac:chgData name="Rachit Shah" userId="e9751e52-6233-400a-b4d3-9b989b10710b" providerId="ADAL" clId="{C1971515-9739-47C5-B7B1-D7E3CCECDC52}" dt="2025-05-18T19:30:50.711" v="136" actId="14100"/>
          <ac:picMkLst>
            <pc:docMk/>
            <pc:sldMk cId="0" sldId="259"/>
            <ac:picMk id="4" creationId="{00000000-0000-0000-0000-000000000000}"/>
          </ac:picMkLst>
        </pc:picChg>
      </pc:sldChg>
      <pc:sldChg chg="delSp modSp add del mod">
        <pc:chgData name="Rachit Shah" userId="e9751e52-6233-400a-b4d3-9b989b10710b" providerId="ADAL" clId="{C1971515-9739-47C5-B7B1-D7E3CCECDC52}" dt="2025-05-18T19:07:52.890" v="34" actId="2696"/>
        <pc:sldMkLst>
          <pc:docMk/>
          <pc:sldMk cId="3736942116" sldId="259"/>
        </pc:sldMkLst>
        <pc:spChg chg="mod">
          <ac:chgData name="Rachit Shah" userId="e9751e52-6233-400a-b4d3-9b989b10710b" providerId="ADAL" clId="{C1971515-9739-47C5-B7B1-D7E3CCECDC52}" dt="2025-05-18T19:07:42.228" v="32" actId="20577"/>
          <ac:spMkLst>
            <pc:docMk/>
            <pc:sldMk cId="3736942116" sldId="259"/>
            <ac:spMk id="3" creationId="{C2739317-F1E7-85A3-964E-ABB4BF87EB1F}"/>
          </ac:spMkLst>
        </pc:spChg>
        <pc:picChg chg="del">
          <ac:chgData name="Rachit Shah" userId="e9751e52-6233-400a-b4d3-9b989b10710b" providerId="ADAL" clId="{C1971515-9739-47C5-B7B1-D7E3CCECDC52}" dt="2025-05-18T19:07:32.185" v="12" actId="478"/>
          <ac:picMkLst>
            <pc:docMk/>
            <pc:sldMk cId="3736942116" sldId="259"/>
            <ac:picMk id="2" creationId="{091B0E07-C299-0B26-7BF2-4322F98E1140}"/>
          </ac:picMkLst>
        </pc:picChg>
      </pc:sldChg>
      <pc:sldChg chg="addSp modSp new mod ord">
        <pc:chgData name="Rachit Shah" userId="e9751e52-6233-400a-b4d3-9b989b10710b" providerId="ADAL" clId="{C1971515-9739-47C5-B7B1-D7E3CCECDC52}" dt="2025-05-18T19:29:32.937" v="124" actId="1076"/>
        <pc:sldMkLst>
          <pc:docMk/>
          <pc:sldMk cId="143181964" sldId="260"/>
        </pc:sldMkLst>
        <pc:spChg chg="add mod">
          <ac:chgData name="Rachit Shah" userId="e9751e52-6233-400a-b4d3-9b989b10710b" providerId="ADAL" clId="{C1971515-9739-47C5-B7B1-D7E3CCECDC52}" dt="2025-05-18T19:29:32.937" v="124" actId="1076"/>
          <ac:spMkLst>
            <pc:docMk/>
            <pc:sldMk cId="143181964" sldId="260"/>
            <ac:spMk id="2" creationId="{F588F0EB-9C36-B2B7-B8AB-52740D62A78B}"/>
          </ac:spMkLst>
        </pc:spChg>
        <pc:picChg chg="add mod">
          <ac:chgData name="Rachit Shah" userId="e9751e52-6233-400a-b4d3-9b989b10710b" providerId="ADAL" clId="{C1971515-9739-47C5-B7B1-D7E3CCECDC52}" dt="2025-05-18T19:15:00.110" v="59" actId="1076"/>
          <ac:picMkLst>
            <pc:docMk/>
            <pc:sldMk cId="143181964" sldId="260"/>
            <ac:picMk id="3" creationId="{AF8B2EDB-E53F-7A26-DECB-2FCC1DECFB6E}"/>
          </ac:picMkLst>
        </pc:picChg>
      </pc:sldChg>
      <pc:sldChg chg="addSp modSp new del mod">
        <pc:chgData name="Rachit Shah" userId="e9751e52-6233-400a-b4d3-9b989b10710b" providerId="ADAL" clId="{C1971515-9739-47C5-B7B1-D7E3CCECDC52}" dt="2025-05-18T19:10:20.903" v="40" actId="2696"/>
        <pc:sldMkLst>
          <pc:docMk/>
          <pc:sldMk cId="1364260392" sldId="260"/>
        </pc:sldMkLst>
        <pc:spChg chg="add mod">
          <ac:chgData name="Rachit Shah" userId="e9751e52-6233-400a-b4d3-9b989b10710b" providerId="ADAL" clId="{C1971515-9739-47C5-B7B1-D7E3CCECDC52}" dt="2025-05-18T19:08:26.617" v="38" actId="122"/>
          <ac:spMkLst>
            <pc:docMk/>
            <pc:sldMk cId="1364260392" sldId="260"/>
            <ac:spMk id="3" creationId="{FFE441F1-FB3B-0D4A-0039-35D8C3D8140D}"/>
          </ac:spMkLst>
        </pc:spChg>
      </pc:sldChg>
      <pc:sldChg chg="addSp modSp new mod">
        <pc:chgData name="Rachit Shah" userId="e9751e52-6233-400a-b4d3-9b989b10710b" providerId="ADAL" clId="{C1971515-9739-47C5-B7B1-D7E3CCECDC52}" dt="2025-05-18T19:18:59.342" v="96" actId="1076"/>
        <pc:sldMkLst>
          <pc:docMk/>
          <pc:sldMk cId="181109366" sldId="261"/>
        </pc:sldMkLst>
        <pc:spChg chg="add mod">
          <ac:chgData name="Rachit Shah" userId="e9751e52-6233-400a-b4d3-9b989b10710b" providerId="ADAL" clId="{C1971515-9739-47C5-B7B1-D7E3CCECDC52}" dt="2025-05-18T19:18:59.342" v="96" actId="1076"/>
          <ac:spMkLst>
            <pc:docMk/>
            <pc:sldMk cId="181109366" sldId="261"/>
            <ac:spMk id="2" creationId="{F1E166A4-D44B-5DA3-CB16-DAB06E88C992}"/>
          </ac:spMkLst>
        </pc:spChg>
        <pc:spChg chg="add mod">
          <ac:chgData name="Rachit Shah" userId="e9751e52-6233-400a-b4d3-9b989b10710b" providerId="ADAL" clId="{C1971515-9739-47C5-B7B1-D7E3CCECDC52}" dt="2025-05-18T19:18:46.844" v="95" actId="1076"/>
          <ac:spMkLst>
            <pc:docMk/>
            <pc:sldMk cId="181109366" sldId="261"/>
            <ac:spMk id="4" creationId="{58E0EB5B-E6B3-06FD-8A31-91FF50AD2790}"/>
          </ac:spMkLst>
        </pc:spChg>
      </pc:sldChg>
      <pc:sldChg chg="addSp modSp new mod modClrScheme chgLayout">
        <pc:chgData name="Rachit Shah" userId="e9751e52-6233-400a-b4d3-9b989b10710b" providerId="ADAL" clId="{C1971515-9739-47C5-B7B1-D7E3CCECDC52}" dt="2025-05-18T19:28:05.365" v="121" actId="26606"/>
        <pc:sldMkLst>
          <pc:docMk/>
          <pc:sldMk cId="3356170204" sldId="262"/>
        </pc:sldMkLst>
        <pc:picChg chg="add mod">
          <ac:chgData name="Rachit Shah" userId="e9751e52-6233-400a-b4d3-9b989b10710b" providerId="ADAL" clId="{C1971515-9739-47C5-B7B1-D7E3CCECDC52}" dt="2025-05-18T19:28:05.365" v="121" actId="26606"/>
          <ac:picMkLst>
            <pc:docMk/>
            <pc:sldMk cId="3356170204" sldId="262"/>
            <ac:picMk id="3" creationId="{97ACBD14-3B4B-4256-304F-BF4E04A1EAB7}"/>
          </ac:picMkLst>
        </pc:picChg>
      </pc:sldChg>
      <pc:sldChg chg="addSp modSp new mod modClrScheme chgLayout">
        <pc:chgData name="Rachit Shah" userId="e9751e52-6233-400a-b4d3-9b989b10710b" providerId="ADAL" clId="{C1971515-9739-47C5-B7B1-D7E3CCECDC52}" dt="2025-05-18T19:36:15.078" v="151" actId="1076"/>
        <pc:sldMkLst>
          <pc:docMk/>
          <pc:sldMk cId="1303096615" sldId="263"/>
        </pc:sldMkLst>
        <pc:picChg chg="add mod">
          <ac:chgData name="Rachit Shah" userId="e9751e52-6233-400a-b4d3-9b989b10710b" providerId="ADAL" clId="{C1971515-9739-47C5-B7B1-D7E3CCECDC52}" dt="2025-05-18T19:36:15.078" v="151" actId="1076"/>
          <ac:picMkLst>
            <pc:docMk/>
            <pc:sldMk cId="1303096615" sldId="263"/>
            <ac:picMk id="3" creationId="{2AE732E1-74F5-62A6-71FD-D17938AA4926}"/>
          </ac:picMkLst>
        </pc:picChg>
      </pc:sldChg>
      <pc:sldChg chg="addSp modSp new mod modClrScheme chgLayout">
        <pc:chgData name="Rachit Shah" userId="e9751e52-6233-400a-b4d3-9b989b10710b" providerId="ADAL" clId="{C1971515-9739-47C5-B7B1-D7E3CCECDC52}" dt="2025-05-18T19:38:27.977" v="160" actId="962"/>
        <pc:sldMkLst>
          <pc:docMk/>
          <pc:sldMk cId="290074231" sldId="264"/>
        </pc:sldMkLst>
        <pc:picChg chg="add mod">
          <ac:chgData name="Rachit Shah" userId="e9751e52-6233-400a-b4d3-9b989b10710b" providerId="ADAL" clId="{C1971515-9739-47C5-B7B1-D7E3CCECDC52}" dt="2025-05-18T19:38:27.977" v="160" actId="962"/>
          <ac:picMkLst>
            <pc:docMk/>
            <pc:sldMk cId="290074231" sldId="264"/>
            <ac:picMk id="3" creationId="{9E83C006-B477-D5F7-C54B-99E24730980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B5CB4-0661-47C8-A64B-3A7670EDE0F1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AD9D3D-E9F7-48B6-ADED-5F52C8790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71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A56CD-A299-F615-ECC5-A7ED62A275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5F93FF-1A12-22C4-2849-EFBE05FDA2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51EE5-88AF-5179-A12A-61A83BBB8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4689-DFCC-442D-BD32-A366379C0A3D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2B585-8DE5-5EA3-20F9-9FF555B7B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F0D89-3304-A2A6-B036-51D4C8C1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819D-2FFE-46DF-AB03-9D5F68442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68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90213-4921-F979-6F86-99A2D4B2C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1C0AD9-3F76-CB34-FF48-2A00AFFDD0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FCF51-F2FD-6375-5713-F799190BD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4689-DFCC-442D-BD32-A366379C0A3D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3195F-54A1-4A21-0FE0-6BE67681F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F1DF5-44F5-5184-AA41-8CF4192F5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819D-2FFE-46DF-AB03-9D5F68442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14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A20898-2F58-90CE-B0D0-A98674ECEB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A9B047-1E7D-1C02-5CAE-ECDEB8D0C8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9DC58-6C66-1C09-79FD-CB9803888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4689-DFCC-442D-BD32-A366379C0A3D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3D0EA-B2A3-A513-B10F-0A299E765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5E984-4024-320E-E22B-241F622A2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819D-2FFE-46DF-AB03-9D5F68442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582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33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5C9DA-CC23-A0AA-5F63-8CA04F04B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8551A-3335-3E91-CA6F-06809E3E0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24373-FA8A-17BB-AF82-8409E350F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4689-DFCC-442D-BD32-A366379C0A3D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A82A6-B029-6570-0079-10C61E719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1D990-524C-75D9-520A-DC8A41DB2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819D-2FFE-46DF-AB03-9D5F68442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969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CE396-BF19-0050-170C-490007153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06444-EDB8-9E15-A200-917D2AA18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767B8-744B-F9AE-919F-324A5ADD7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4689-DFCC-442D-BD32-A366379C0A3D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938A4-3DC1-B6A8-C53A-5145C62A2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7F0F5-9F74-75E7-41B6-F58D1F5D0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819D-2FFE-46DF-AB03-9D5F68442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32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7FCC0-031A-ACBA-FD3E-6905D1889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93BAA-FE00-F784-D829-A28B6393A6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5356BD-5134-EFD2-8625-563BC7588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8E5386-E818-47FF-4157-5874B5363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4689-DFCC-442D-BD32-A366379C0A3D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4417C-9483-AC4B-0BAE-11666618B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5DB9FF-C8DE-F3B4-4DD3-AE60ED8D3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819D-2FFE-46DF-AB03-9D5F68442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617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B382A-FC03-E10D-48F2-E83BBDDBC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C2B5E-DA0F-8B9A-F1BF-ACF813F694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7B1249-6826-B666-95D6-C4DD297B12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17512B-C7B9-249D-8FF2-1894A7111F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FF90CE-E3FD-4F91-2C7E-76E39FBEAB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2B6A3B-3718-8F59-B771-36804181B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4689-DFCC-442D-BD32-A366379C0A3D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35373B-BA14-521B-EA3C-872D3D7D9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F22E84-A085-D8D6-50A0-69CDDC34B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819D-2FFE-46DF-AB03-9D5F68442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928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70638-2F66-559E-0178-196F13601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3B295D-9A5A-E619-DC8F-327367A11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4689-DFCC-442D-BD32-A366379C0A3D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490092-8161-90DF-7E93-B95E6F418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021931-07E7-0B78-00FE-A0FB8C005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819D-2FFE-46DF-AB03-9D5F68442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614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C3A9FB-821B-D519-3B37-AA9B9B8B6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4689-DFCC-442D-BD32-A366379C0A3D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0ABF7F-9310-5D97-21BB-6F5035F0E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1FEB29-4CD6-2441-A61E-2D877AE4F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819D-2FFE-46DF-AB03-9D5F68442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138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A4FD6-C7CF-4F9D-4DB6-68463300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35A63-4965-338E-25E0-BD2DE7F81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A74E8B-0D52-620E-ACFA-5BDF8F57EA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906060-D9D2-88E2-5D82-9999A29D6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4689-DFCC-442D-BD32-A366379C0A3D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44EF9B-57C4-AFB1-AC28-50E590165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4AD69B-AA95-281C-BAE5-45161BE1C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819D-2FFE-46DF-AB03-9D5F68442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20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AF2F5-FD5D-AD24-293F-B26AB0A09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2DB6AD-D252-A8A9-7909-9BCB4147D9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61F238-4BC5-3B1C-A757-9DD83073A5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C350EE-134F-04FF-CFAC-7F047A471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F4689-DFCC-442D-BD32-A366379C0A3D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B29FB-4BC0-F79E-A0F1-6C909DD41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54447B-177A-D427-C2C3-503CE8940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819D-2FFE-46DF-AB03-9D5F68442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70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457C61-3531-4729-1579-B9897E1E3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9B401E-8CAF-B17B-B7A4-1D7EE680F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52EFF-3636-31BF-A1F9-4D74CE04E0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BF4689-DFCC-442D-BD32-A366379C0A3D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AFD6B-EDFF-3C9B-611A-2CF222CD59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89610-5956-08CD-2466-7B30EA9ACA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25819D-2FFE-46DF-AB03-9D5F68442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145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9832" y="722940"/>
            <a:ext cx="6180336" cy="658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5041"/>
              </a:lnSpc>
            </a:pPr>
            <a:r>
              <a:rPr lang="en-US" sz="4400" dirty="0">
                <a:solidFill>
                  <a:srgbClr val="F5F0F0"/>
                </a:solidFill>
                <a:latin typeface="+mj-lt"/>
                <a:ea typeface="Merriweather" pitchFamily="34" charset="-122"/>
                <a:cs typeface="Merriweather" pitchFamily="34" charset="-120"/>
              </a:rPr>
              <a:t>5-Minute Business Review</a:t>
            </a:r>
            <a:endParaRPr lang="en-US" sz="4400" dirty="0"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732532" y="2211455"/>
            <a:ext cx="6180336" cy="658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583"/>
              </a:lnSpc>
            </a:pPr>
            <a:r>
              <a:rPr lang="en-US" sz="3000" dirty="0">
                <a:solidFill>
                  <a:srgbClr val="E2E6E9"/>
                </a:solidFill>
                <a:ea typeface="Merriweather" pitchFamily="34" charset="-122"/>
                <a:cs typeface="Merriweather" pitchFamily="34" charset="-120"/>
              </a:rPr>
              <a:t>Key findings reveal revenue variability, discount impact on margins, delivery inconsistencies</a:t>
            </a:r>
            <a:endParaRPr lang="en-US" sz="3000" dirty="0"/>
          </a:p>
        </p:txBody>
      </p:sp>
      <p:sp>
        <p:nvSpPr>
          <p:cNvPr id="5" name="Text 2"/>
          <p:cNvSpPr/>
          <p:nvPr/>
        </p:nvSpPr>
        <p:spPr>
          <a:xfrm>
            <a:off x="719832" y="3793176"/>
            <a:ext cx="6180336" cy="1014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3000" dirty="0">
                <a:solidFill>
                  <a:srgbClr val="E2E6E9"/>
                </a:solidFill>
                <a:ea typeface="Merriweather" pitchFamily="34" charset="-122"/>
                <a:cs typeface="Merriweather" pitchFamily="34" charset="-120"/>
              </a:rPr>
              <a:t>Growth opportunities identified in under-penetrated regions and corporate segment</a:t>
            </a:r>
            <a:endParaRPr lang="en-US" sz="3000" dirty="0"/>
          </a:p>
        </p:txBody>
      </p:sp>
      <p:sp>
        <p:nvSpPr>
          <p:cNvPr id="8" name="Text 4"/>
          <p:cNvSpPr/>
          <p:nvPr/>
        </p:nvSpPr>
        <p:spPr>
          <a:xfrm>
            <a:off x="1158899" y="5389787"/>
            <a:ext cx="2488869" cy="359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33"/>
              </a:lnSpc>
            </a:pPr>
            <a:r>
              <a:rPr lang="en-US" sz="3000" dirty="0">
                <a:solidFill>
                  <a:srgbClr val="E2E6E9"/>
                </a:solidFill>
                <a:ea typeface="Merriweather Bold" pitchFamily="34" charset="-122"/>
                <a:cs typeface="Merriweather Bold" pitchFamily="34" charset="-120"/>
              </a:rPr>
              <a:t>by </a:t>
            </a:r>
            <a:r>
              <a:rPr lang="en-US" sz="3000" dirty="0" smtClean="0">
                <a:solidFill>
                  <a:srgbClr val="E2E6E9"/>
                </a:solidFill>
                <a:ea typeface="Merriweather Bold" pitchFamily="34" charset="-122"/>
                <a:cs typeface="Merriweather Bold" pitchFamily="34" charset="-120"/>
              </a:rPr>
              <a:t>Ketan </a:t>
            </a:r>
            <a:r>
              <a:rPr lang="en-US" sz="3000" dirty="0" err="1" smtClean="0">
                <a:solidFill>
                  <a:srgbClr val="E2E6E9"/>
                </a:solidFill>
                <a:ea typeface="Merriweather Bold" pitchFamily="34" charset="-122"/>
                <a:cs typeface="Merriweather Bold" pitchFamily="34" charset="-120"/>
              </a:rPr>
              <a:t>Bande</a:t>
            </a:r>
            <a:endParaRPr lang="en-US" sz="3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166A4-D44B-5DA3-CB16-DAB06E88C992}"/>
              </a:ext>
            </a:extLst>
          </p:cNvPr>
          <p:cNvSpPr txBox="1">
            <a:spLocks/>
          </p:cNvSpPr>
          <p:nvPr/>
        </p:nvSpPr>
        <p:spPr>
          <a:xfrm>
            <a:off x="3736258" y="284470"/>
            <a:ext cx="4719484" cy="6495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Executive Summary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E0EB5B-E6B3-06FD-8A31-91FF50AD2790}"/>
              </a:ext>
            </a:extLst>
          </p:cNvPr>
          <p:cNvSpPr txBox="1"/>
          <p:nvPr/>
        </p:nvSpPr>
        <p:spPr>
          <a:xfrm>
            <a:off x="850490" y="1351508"/>
            <a:ext cx="1049102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bg1"/>
                </a:solidFill>
              </a:rPr>
              <a:t>Revenue varies significantly by region and category.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bg1"/>
                </a:solidFill>
              </a:rPr>
              <a:t>Discounts are impacting profit margins beyond optimal thresholds.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bg1"/>
                </a:solidFill>
              </a:rPr>
              <a:t>Delivery performance inconsistent across modes and regions.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bg1"/>
                </a:solidFill>
              </a:rPr>
              <a:t>Corporate customers show highest lifetime value.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bg1"/>
                </a:solidFill>
              </a:rPr>
              <a:t>High growth potential identified in under-penetrated regions.</a:t>
            </a:r>
          </a:p>
        </p:txBody>
      </p:sp>
    </p:spTree>
    <p:extLst>
      <p:ext uri="{BB962C8B-B14F-4D97-AF65-F5344CB8AC3E}">
        <p14:creationId xmlns:p14="http://schemas.microsoft.com/office/powerpoint/2010/main" val="181109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340823" y="469999"/>
            <a:ext cx="7510354" cy="642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41"/>
              </a:lnSpc>
            </a:pPr>
            <a:r>
              <a:rPr lang="en-US" sz="4400" dirty="0">
                <a:solidFill>
                  <a:srgbClr val="F5F0F0"/>
                </a:solidFill>
                <a:latin typeface="+mj-lt"/>
                <a:ea typeface="Merriweather" pitchFamily="34" charset="-122"/>
                <a:cs typeface="Merriweather" pitchFamily="34" charset="-120"/>
              </a:rPr>
              <a:t>Key </a:t>
            </a:r>
            <a:r>
              <a:rPr lang="en-US" sz="4400" dirty="0">
                <a:solidFill>
                  <a:schemeClr val="bg1"/>
                </a:solidFill>
                <a:latin typeface="+mj-lt"/>
                <a:ea typeface="Merriweather" pitchFamily="34" charset="-122"/>
                <a:cs typeface="Merriweather" pitchFamily="34" charset="-120"/>
              </a:rPr>
              <a:t>Insights</a:t>
            </a:r>
            <a:r>
              <a:rPr lang="en-US" sz="4400" dirty="0">
                <a:solidFill>
                  <a:srgbClr val="F5F0F0"/>
                </a:solidFill>
                <a:latin typeface="+mj-lt"/>
                <a:ea typeface="Merriweather" pitchFamily="34" charset="-122"/>
                <a:cs typeface="Merriweather" pitchFamily="34" charset="-120"/>
              </a:rPr>
              <a:t> – Revenue &amp; Margins</a:t>
            </a:r>
            <a:endParaRPr lang="en-US" sz="4400" dirty="0">
              <a:latin typeface="+mj-lt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32" y="1788914"/>
            <a:ext cx="5125244" cy="320327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19832" y="5223570"/>
            <a:ext cx="5125244" cy="329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West region outperforms East by 32%</a:t>
            </a:r>
            <a:endParaRPr lang="en-US" sz="1583" dirty="0"/>
          </a:p>
        </p:txBody>
      </p:sp>
      <p:sp>
        <p:nvSpPr>
          <p:cNvPr id="5" name="Text 2"/>
          <p:cNvSpPr/>
          <p:nvPr/>
        </p:nvSpPr>
        <p:spPr>
          <a:xfrm>
            <a:off x="719832" y="5737622"/>
            <a:ext cx="5125244" cy="329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Technology category leads revenue generation</a:t>
            </a:r>
            <a:endParaRPr lang="en-US" sz="1583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275" y="1788914"/>
            <a:ext cx="5125244" cy="320327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53275" y="5223570"/>
            <a:ext cx="5125244" cy="329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Discounts above 15% significantly erode profit</a:t>
            </a:r>
            <a:endParaRPr lang="en-US" sz="1583" dirty="0"/>
          </a:p>
        </p:txBody>
      </p:sp>
      <p:sp>
        <p:nvSpPr>
          <p:cNvPr id="8" name="Text 4"/>
          <p:cNvSpPr/>
          <p:nvPr/>
        </p:nvSpPr>
        <p:spPr>
          <a:xfrm>
            <a:off x="6353275" y="5737622"/>
            <a:ext cx="5125244" cy="329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Office supplies maintain highest margin integrity</a:t>
            </a:r>
            <a:endParaRPr lang="en-US" sz="1583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8F0EB-9C36-B2B7-B8AB-52740D62A78B}"/>
              </a:ext>
            </a:extLst>
          </p:cNvPr>
          <p:cNvSpPr txBox="1">
            <a:spLocks/>
          </p:cNvSpPr>
          <p:nvPr/>
        </p:nvSpPr>
        <p:spPr>
          <a:xfrm>
            <a:off x="3476296" y="262771"/>
            <a:ext cx="5239407" cy="67909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Operational Efficiency</a:t>
            </a:r>
          </a:p>
        </p:txBody>
      </p:sp>
      <p:pic>
        <p:nvPicPr>
          <p:cNvPr id="3" name="Picture 2" descr="operational_efficiency.png">
            <a:extLst>
              <a:ext uri="{FF2B5EF4-FFF2-40B4-BE49-F238E27FC236}">
                <a16:creationId xmlns:a16="http://schemas.microsoft.com/office/drawing/2014/main" id="{AF8B2EDB-E53F-7A26-DECB-2FCC1DECF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845" y="1314757"/>
            <a:ext cx="936031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1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14458" y="293092"/>
            <a:ext cx="6506132" cy="417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67"/>
              </a:lnSpc>
            </a:pPr>
            <a:r>
              <a:rPr lang="en-US" sz="4400" dirty="0">
                <a:solidFill>
                  <a:srgbClr val="F5F0F0"/>
                </a:solidFill>
                <a:latin typeface="+mj-lt"/>
                <a:ea typeface="Merriweather" pitchFamily="34" charset="-122"/>
                <a:cs typeface="Merriweather" pitchFamily="34" charset="-120"/>
              </a:rPr>
              <a:t>Customer Profiling Takeaway</a:t>
            </a:r>
            <a:endParaRPr lang="en-US" sz="4400" dirty="0">
              <a:latin typeface="+mj-lt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021" y="811262"/>
            <a:ext cx="6061006" cy="3574157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3803" y="4588173"/>
            <a:ext cx="1871861" cy="62736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3136" y="4883944"/>
            <a:ext cx="153094" cy="19139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4304507" y="4697016"/>
            <a:ext cx="1317823" cy="17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33"/>
              </a:lnSpc>
            </a:pPr>
            <a:r>
              <a:rPr lang="en-US" sz="1042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Corporate</a:t>
            </a:r>
            <a:endParaRPr lang="en-US" sz="1042" dirty="0"/>
          </a:p>
        </p:txBody>
      </p:sp>
      <p:sp>
        <p:nvSpPr>
          <p:cNvPr id="7" name="Text 2"/>
          <p:cNvSpPr/>
          <p:nvPr/>
        </p:nvSpPr>
        <p:spPr>
          <a:xfrm>
            <a:off x="4304507" y="4932462"/>
            <a:ext cx="1317823" cy="174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33"/>
              </a:lnSpc>
            </a:pPr>
            <a:r>
              <a:rPr lang="en-US" sz="833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3.5x higher lifetime value</a:t>
            </a:r>
            <a:endParaRPr lang="en-US" sz="833" dirty="0"/>
          </a:p>
        </p:txBody>
      </p:sp>
      <p:sp>
        <p:nvSpPr>
          <p:cNvPr id="8" name="Shape 3"/>
          <p:cNvSpPr/>
          <p:nvPr/>
        </p:nvSpPr>
        <p:spPr>
          <a:xfrm>
            <a:off x="4222849" y="5225951"/>
            <a:ext cx="7518400" cy="6350"/>
          </a:xfrm>
          <a:prstGeom prst="roundRect">
            <a:avLst>
              <a:gd name="adj" fmla="val 72047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7872" y="5242719"/>
            <a:ext cx="3743722" cy="627360"/>
          </a:xfrm>
          <a:prstGeom prst="rect">
            <a:avLst/>
          </a:prstGeom>
        </p:spPr>
      </p:pic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3136" y="5460703"/>
            <a:ext cx="153094" cy="191393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5240437" y="5351562"/>
            <a:ext cx="1192312" cy="17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33"/>
              </a:lnSpc>
            </a:pPr>
            <a:r>
              <a:rPr lang="en-US" sz="1042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Small Business</a:t>
            </a:r>
            <a:endParaRPr lang="en-US" sz="1042" dirty="0"/>
          </a:p>
        </p:txBody>
      </p:sp>
      <p:sp>
        <p:nvSpPr>
          <p:cNvPr id="12" name="Text 5"/>
          <p:cNvSpPr/>
          <p:nvPr/>
        </p:nvSpPr>
        <p:spPr>
          <a:xfrm>
            <a:off x="5240437" y="5587008"/>
            <a:ext cx="1192312" cy="174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33"/>
              </a:lnSpc>
            </a:pPr>
            <a:r>
              <a:rPr lang="en-US" sz="833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Growing 27% annually</a:t>
            </a:r>
            <a:endParaRPr lang="en-US" sz="833" dirty="0"/>
          </a:p>
        </p:txBody>
      </p:sp>
      <p:sp>
        <p:nvSpPr>
          <p:cNvPr id="13" name="Shape 6"/>
          <p:cNvSpPr/>
          <p:nvPr/>
        </p:nvSpPr>
        <p:spPr>
          <a:xfrm>
            <a:off x="5158781" y="5880497"/>
            <a:ext cx="6582469" cy="6350"/>
          </a:xfrm>
          <a:prstGeom prst="roundRect">
            <a:avLst>
              <a:gd name="adj" fmla="val 72047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842" y="5897265"/>
            <a:ext cx="5615682" cy="627360"/>
          </a:xfrm>
          <a:prstGeom prst="rect">
            <a:avLst/>
          </a:prstGeom>
        </p:spPr>
      </p:pic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3037" y="6115249"/>
            <a:ext cx="153094" cy="191393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6176368" y="6006108"/>
            <a:ext cx="1361579" cy="17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33"/>
              </a:lnSpc>
            </a:pPr>
            <a:r>
              <a:rPr lang="en-US" sz="1042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Consumer</a:t>
            </a:r>
            <a:endParaRPr lang="en-US" sz="1042" dirty="0"/>
          </a:p>
        </p:txBody>
      </p:sp>
      <p:sp>
        <p:nvSpPr>
          <p:cNvPr id="17" name="Text 8"/>
          <p:cNvSpPr/>
          <p:nvPr/>
        </p:nvSpPr>
        <p:spPr>
          <a:xfrm>
            <a:off x="6176368" y="6241554"/>
            <a:ext cx="1631653" cy="174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33"/>
              </a:lnSpc>
            </a:pPr>
            <a:r>
              <a:rPr lang="en-US" sz="833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Highest volume, lowest margin</a:t>
            </a:r>
            <a:endParaRPr lang="en-US" sz="833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and a chart&#10;&#10;AI-generated content may be incorrect.">
            <a:extLst>
              <a:ext uri="{FF2B5EF4-FFF2-40B4-BE49-F238E27FC236}">
                <a16:creationId xmlns:a16="http://schemas.microsoft.com/office/drawing/2014/main" id="{97ACBD14-3B4B-4256-304F-BF4E04A1E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56170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p&#10;&#10;AI-generated content may be incorrect.">
            <a:extLst>
              <a:ext uri="{FF2B5EF4-FFF2-40B4-BE49-F238E27FC236}">
                <a16:creationId xmlns:a16="http://schemas.microsoft.com/office/drawing/2014/main" id="{2AE732E1-74F5-62A6-71FD-D17938AA4926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03096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">
            <a:extLst>
              <a:ext uri="{FF2B5EF4-FFF2-40B4-BE49-F238E27FC236}">
                <a16:creationId xmlns:a16="http://schemas.microsoft.com/office/drawing/2014/main" id="{9E83C006-B477-D5F7-C54B-99E24730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0074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55da49cf-0d13-4dcf-95b6-146aa1488629}" enabled="1" method="Privileged" siteId="{f7ef0a86-3179-47cc-8497-f3b5dd0d29fa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126</Words>
  <Application>Microsoft Office PowerPoint</Application>
  <PresentationFormat>Widescreen</PresentationFormat>
  <Paragraphs>26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Aptos Display</vt:lpstr>
      <vt:lpstr>Arial</vt:lpstr>
      <vt:lpstr>Merriweather</vt:lpstr>
      <vt:lpstr>Merriweather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Rachit Shah</dc:creator>
  <cp:lastModifiedBy>HP</cp:lastModifiedBy>
  <cp:revision>2</cp:revision>
  <dcterms:created xsi:type="dcterms:W3CDTF">2025-05-18T19:06:12Z</dcterms:created>
  <dcterms:modified xsi:type="dcterms:W3CDTF">2025-07-20T17:29:25Z</dcterms:modified>
</cp:coreProperties>
</file>